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4" r:id="rId4"/>
    <p:sldId id="283" r:id="rId5"/>
    <p:sldId id="271" r:id="rId6"/>
    <p:sldId id="258" r:id="rId7"/>
    <p:sldId id="259" r:id="rId8"/>
    <p:sldId id="282" r:id="rId9"/>
    <p:sldId id="285" r:id="rId10"/>
    <p:sldId id="263" r:id="rId11"/>
    <p:sldId id="264" r:id="rId12"/>
    <p:sldId id="273" r:id="rId13"/>
    <p:sldId id="286" r:id="rId14"/>
    <p:sldId id="287" r:id="rId15"/>
    <p:sldId id="288" r:id="rId16"/>
    <p:sldId id="289" r:id="rId17"/>
    <p:sldId id="290" r:id="rId18"/>
    <p:sldId id="277" r:id="rId19"/>
    <p:sldId id="292" r:id="rId20"/>
    <p:sldId id="276" r:id="rId21"/>
    <p:sldId id="279" r:id="rId22"/>
    <p:sldId id="28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709A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2238" y="-9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AEC89-16AD-42BA-9B61-BC3B06A0D6E4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saby/page1819448.htm" TargetMode="External"/><Relationship Id="rId2" Type="http://schemas.openxmlformats.org/officeDocument/2006/relationships/hyperlink" Target="mailto:Dsadshem1.Sab@tatar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3"/>
            <a:ext cx="7772400" cy="93610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Шеморданский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детский сад    № 1 «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Экият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Сабинского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412776"/>
            <a:ext cx="770485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Презентация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Основной  общеобразовательной программы - образовательной программы дошкольного образования</a:t>
            </a:r>
            <a:endParaRPr lang="ru-RU" sz="2400" dirty="0"/>
          </a:p>
        </p:txBody>
      </p:sp>
      <p:pic>
        <p:nvPicPr>
          <p:cNvPr id="5" name="Рисунок 4" descr="распечатат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3429000"/>
            <a:ext cx="5400600" cy="30906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I.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Целевой раздел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332037"/>
            <a:ext cx="8136904" cy="332921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Определяет цели и задачи, принципы и подходы к формированию Программы, планируемые результаты ее освоения в виде целевых ориентиров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Содержательный раздел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Включает описание образовательной деятельности в соответствии с направлениями развития ребенка в пяти образовательных областях – социально-коммуникативной, познавательной, речевой, художественно-эстетической, физической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области Программы</a:t>
            </a:r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467544" y="1628800"/>
            <a:ext cx="3095625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Социально –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коммуникативное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5148064" y="1628800"/>
            <a:ext cx="3168650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Познавательное 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1" name="Rectangle 6"/>
          <p:cNvSpPr>
            <a:spLocks noChangeArrowheads="1"/>
          </p:cNvSpPr>
          <p:nvPr/>
        </p:nvSpPr>
        <p:spPr bwMode="auto">
          <a:xfrm>
            <a:off x="2987824" y="3284984"/>
            <a:ext cx="3097213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Речевое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2" name="Rectangle 7"/>
          <p:cNvSpPr>
            <a:spLocks noChangeArrowheads="1"/>
          </p:cNvSpPr>
          <p:nvPr/>
        </p:nvSpPr>
        <p:spPr bwMode="auto">
          <a:xfrm>
            <a:off x="467544" y="4797152"/>
            <a:ext cx="3311525" cy="13668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Художественно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эстетическое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3" name="Rectangle 8"/>
          <p:cNvSpPr>
            <a:spLocks noChangeArrowheads="1"/>
          </p:cNvSpPr>
          <p:nvPr/>
        </p:nvSpPr>
        <p:spPr bwMode="auto">
          <a:xfrm>
            <a:off x="5148064" y="4797152"/>
            <a:ext cx="3419475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Физическое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525963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социально-коммуникативного развития ребенка в условиях информационной социализации основными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образовательной деятельности являются создание условий для: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положительного отношения ребенка к себе и другим людям;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коммуникативной и социальной компетентности, в том числе информационно-социальной компетентности;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игровой деятельности;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развития компетентности в виртуальном поиске.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формируемая участниками образовательных отношений. Использование этнокультурного регионального составляющего в направлении, социально-коммуникативного развития ребенка включает: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развитие игровой деятельности, в которой отражается окружающая действительность РТ, мир взрослых людей, формирование представлений о труде, профессиях взрослых; детей другой национальностей народов Поволжья, родной природы, общественной жизни.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обеспечение безопасности детей дошкольного возраста на улицах и дорогах родного села.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расширение знания детей о работе пожарной службы, службы скорой медицинской помощи с.Шемордан Сабинского муниципального района РТ.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525963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познавательного развития ребенка основными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 образовательной деятельности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являются создание условий для: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любознательности, познавательной активности, познавательных способностей детей;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представлений в разных сферах знаний об окружающей действительности, в том числе о виртуальной среде, о возможностях и рисках Интернета. 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 формируемая участниками образовательных отношений. Основными задачами  познавательного развития детей с учетом этнокультурного регионального составляющего  являются: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воспитание познавательного интереса и чувств восхищения результатами культурного творчества представителей разных народов, проживающих в республике Татарстан и  в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Сабинском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районе.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ознакомление детей с художественной литературой разных жанров; проявление интереса к произведениям татарского, русского и других народов, проживающих в РТ, устного народного творчества: сказкам, преданиям, легендам, пословицам, поговоркам, загадкам.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формирование целостной картины мира, расширение кругозора детей, культуры познания и интеллектуальной активности  широко использовать возможности народной и музейной педагогики.</a:t>
            </a:r>
          </a:p>
          <a:p>
            <a:endParaRPr lang="ru-RU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речевого развития ребенка основными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 образовательной деятельности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является создание условий для: 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формирования основы речевой и языковой культуры, совершенствования разных сторон речи ребенка;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приобщения детей к культуре чтения художественной литературы.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 формируемая участниками образовательных отношений. С учетом этнокультурных и региональных особенностей реализации программы в речевом развитии детей: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-обучение детей двум государственным языкам (русскому и татарскому) в равных объемах на основе использования УМК;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-практическое овладение воспитанниками нормами устной родной речи;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-ознакомление детей с художественной литературой разных жанров;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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-проявление интереса к произведениям татарского, русского и других народов, проживающих в РТ, устного народного творчества: сказкам, преданиям, легендам, пословицам, поговоркам, загадкам.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525963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художественно-эстетического развития ребенка основными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 образовательной деятельности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являются создание условий для: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развития у детей интереса к эстетической стороне действительности, ознакомления с разными видами и жанрами искусства (словесного, музыкального, изобразительного), в том числе народного творчества;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способности к восприятию музыки, художественной литературы, фольклора;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приобщения к разным видам художественно-эстетической деятельности, развития потребности в творческом самовыражении, инициативности и самостоятельности в воплощении художественного замысла.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 формируемая участниками образовательных отношений.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 дошкольников средствами этнокультурного регионального составляющего  включает в себя: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создание условий для проявления детьми своих способностей в музыке, живописи, танцах, театре и литературе;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развитие продуктивной деятельности через приобщение детей к изобразительному, декоративно-прикладному искусству народов, проживающих в республике Татарстан;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воспитание нравственно-патриотических чувств посредством знакомства детей с произведениями татарских, русских и других народов.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физического развития ребенка основными </a:t>
            </a:r>
            <a:r>
              <a:rPr lang="ru-RU" sz="6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 образовательной деятельности</a:t>
            </a:r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являются создание условий для: </a:t>
            </a:r>
          </a:p>
          <a:p>
            <a:pPr lvl="0"/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становления у детей ценностей здорового образа жизни;</a:t>
            </a:r>
          </a:p>
          <a:p>
            <a:pPr lvl="0"/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представлений о своем теле и своих физических возможностях;</a:t>
            </a:r>
          </a:p>
          <a:p>
            <a:pPr lvl="0"/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приобретения двигательного опыта и совершенствования двигательной активности; </a:t>
            </a:r>
          </a:p>
          <a:p>
            <a:pPr lvl="0"/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формирования начальных представлений о некоторых видах спорта, овладения подвижными играми с правилами.</a:t>
            </a:r>
          </a:p>
          <a:p>
            <a:r>
              <a:rPr lang="ru-RU" sz="6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 формируемая участниками образовательных отношений. </a:t>
            </a:r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Необходимыми условиями в физическом развитии детей с учетом региональных климатических и сезонных особенностей являются:</a:t>
            </a:r>
          </a:p>
          <a:p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создание условий в дошкольном образовательном учреждении;</a:t>
            </a:r>
          </a:p>
          <a:p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развитие потребности в двигательной активности детей при помощи подвижных народных (татарских, русских, чувашских, мордовских, марийских, башкирских, удмуртских), спортивных игр, физических упражнений, соответствующих их возрастным особенностям;</a:t>
            </a:r>
          </a:p>
          <a:p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осуществление комплекса профилактических и оздоровительных работ с учетом специфики МБДОУ «Шеморданский детский сад №1 «Экият»; </a:t>
            </a:r>
          </a:p>
          <a:p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совершенствование физического развития детей через национальные праздники, народные игры.</a:t>
            </a:r>
          </a:p>
          <a:p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Текст 5"/>
          <p:cNvSpPr>
            <a:spLocks noGrp="1"/>
          </p:cNvSpPr>
          <p:nvPr>
            <p:ph type="body" sz="half" idx="2"/>
          </p:nvPr>
        </p:nvSpPr>
        <p:spPr>
          <a:xfrm>
            <a:off x="357188" y="500063"/>
            <a:ext cx="8175252" cy="5786437"/>
          </a:xfrm>
          <a:solidFill>
            <a:schemeClr val="bg1"/>
          </a:solidFill>
        </p:spPr>
        <p:txBody>
          <a:bodyPr/>
          <a:lstStyle/>
          <a:p>
            <a:pPr algn="ctr" eaLnBrk="1" hangingPunct="1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Каждая область включает разные виды детской деятельности:</a:t>
            </a:r>
          </a:p>
          <a:p>
            <a:pPr algn="ctr" eaLnBrk="1" hangingPunct="1"/>
            <a:endParaRPr lang="ru-RU" sz="1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Игровая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Коммуникативная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Познавательно-исследовательская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Восприятие художественной литературы и фольклора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Самообслуживание и элементарный бытовой труд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Конструирование из разных материалов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Изобразительная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Музыкальная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Двигательная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507288" cy="63367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взаимодействия педагогического коллектива ДОУ с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семьей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заключается в обеспечении разносторонней поддержки воспитательного потенциала семьи, помощи родителям в осознании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самоценности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дошкольного периода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детства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базиса для всей последующей жизни человека.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 (законными представителями) по вопросам образования ребёнка происходит через непосредственное вовлечение их в образовательный процесс ДОУ, посредством создания образовательных проектов совместно с семьёй, участия в праздничных и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досуговых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мероприятиях, конкурсах. </a:t>
            </a:r>
          </a:p>
        </p:txBody>
      </p:sp>
      <p:pic>
        <p:nvPicPr>
          <p:cNvPr id="4" name="Рисунок 3" descr="День психолога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1331640" y="1700808"/>
            <a:ext cx="2228850" cy="2971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IMG_20200219_172211.jpg"/>
          <p:cNvPicPr>
            <a:picLocks noChangeAspect="1"/>
          </p:cNvPicPr>
          <p:nvPr/>
        </p:nvPicPr>
        <p:blipFill>
          <a:blip r:embed="rId3" cstate="print">
            <a:lum contrast="10000"/>
          </a:blip>
          <a:srcRect l="4851" t="24800" r="-399" b="5901"/>
          <a:stretch>
            <a:fillRect/>
          </a:stretch>
        </p:blipFill>
        <p:spPr>
          <a:xfrm>
            <a:off x="4283968" y="1700808"/>
            <a:ext cx="4104456" cy="29768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76672"/>
            <a:ext cx="8496944" cy="60486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Основная  общеобразовательная программа - образовательная программа дошкольного образования МБДОУ «Шеморданский детский сад №1 «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Экият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разработана в соответствии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Федеральным государственным образовательным стандартом дошкольного образования 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Приказ № 1155 от 17 октября 2013 года) </a:t>
            </a: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и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основе</a:t>
            </a: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образовательной программы</a:t>
            </a:r>
          </a:p>
          <a:p>
            <a:pPr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«От рождения до школы» 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Н.Е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Т.С.Комаровой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А.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Васильевой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(Обязательная часть)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C:\Users\WS\Desktop\10165299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2852936"/>
            <a:ext cx="2880320" cy="38079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III.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Организационный  раздел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700808"/>
            <a:ext cx="81369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Описывает систему условий реализации образовательной деятельности, необходимых для достижения целей Программы, планируемых результатов ее освоения в виде целевых ориентиров, а также особенности организации образовательной деятельности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214313"/>
            <a:ext cx="8243887" cy="982662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Нормативно- правовая база Программы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124744"/>
            <a:ext cx="8640960" cy="4896544"/>
          </a:xfrm>
        </p:spPr>
        <p:txBody>
          <a:bodyPr>
            <a:no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Федеральный закон «Об образовании в Российской Федерации» № 273 -ФЗ от 29.12.2012;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«Санитарно-эпидемиологические требования к устройству, содержанию и организации режима работы дошкольных образовательных организаций. </a:t>
            </a:r>
            <a:r>
              <a:rPr lang="ru-RU" sz="1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2.4.1.3049­13»;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РФ от 30.08.2013 г. № 1014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России от 17.10.2013 №1155 «Об утверждении федерального государственного образовательного стандарта дошкольного образования»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Закон об образовании РТ от 22.07.2013г №68-ЗРТ;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Закон РТ от 08.07.1992 № 1560-</a:t>
            </a:r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XII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"О государственных языках Республики Татарстан и других языках в Республике Татарстан" (в ред. Законов РТ от 28.07.2004 № 44-ЗРТ, от 03.12.2009 № 54-ЗРТ, от 03.03.2012 № 16-ЗРТ, от 12.06.2014 № 53-ЗРТ);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Устав МБДОУ</a:t>
            </a:r>
            <a:endParaRPr lang="ru-RU" sz="16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buFont typeface="+mj-lt"/>
              <a:buAutoNum type="arabicPeriod"/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Локальные нормативные  акты МБДОУ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dirty="0" smtClean="0">
                <a:solidFill>
                  <a:srgbClr val="C00000"/>
                </a:solidFill>
              </a:rPr>
              <a:t>Спасибо за внимание!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600200"/>
            <a:ext cx="8712968" cy="4525963"/>
          </a:xfrm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Телефон:</a:t>
            </a: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8(84362) 3-25-39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Dsadshem1.Sab@tatar.ru</a:t>
            </a:r>
            <a:endParaRPr 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 smtClean="0"/>
          </a:p>
          <a:p>
            <a:pPr eaLnBrk="1" hangingPunct="1">
              <a:buFont typeface="Wingdings" pitchFamily="2" charset="2"/>
              <a:buNone/>
            </a:pP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наш сайт: 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https://edu.tatar.ru/saby/page1819448.htm</a:t>
            </a:r>
            <a:endParaRPr 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Образовательный портал Республики                  Татарстан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363272" cy="122413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формируемая участниками образовательных отношений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программы разработана на основе следующих программ и методических пособий: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352928" cy="388843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Обучение детей татарской национальности родному языку УМК для детей 2-7 лет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телд</a:t>
            </a:r>
            <a:r>
              <a:rPr lang="tt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tt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</a:t>
            </a:r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йл</a:t>
            </a:r>
            <a:r>
              <a:rPr lang="tt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tt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без» 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(Говорим на родном языке),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Хазратова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Ф.В.,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З.М.;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Обучение русскоязычных детей татарскому языку в детском саду – УМК для детей 4-7 лет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Татарча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tt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өйләшәбез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(Говорим по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татарски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Ф.В.Хазратова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Р.С.Исаева,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Р.Г.Кидрячева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Региональная образовательная программа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Р. К.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3"/>
            <a:ext cx="8229600" cy="42484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1E17A9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части,  формируемой участниками образовательных отношений, представлен   материал по УМК и ЭРС, которые расширяют и углубляют основное образовательное содержание и позволяют удовлетворить разнообразные образовательные  потребности современной  семьи и избирательные интересы дошкольников, реализовать развивающий потенциал регионального компонента. </a:t>
            </a:r>
          </a:p>
          <a:p>
            <a:endParaRPr lang="ru-RU" dirty="0"/>
          </a:p>
        </p:txBody>
      </p:sp>
      <p:pic>
        <p:nvPicPr>
          <p:cNvPr id="5" name="Рисунок 4" descr="PA04018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761656"/>
            <a:ext cx="3888432" cy="2916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PA04018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3789040"/>
            <a:ext cx="3816424" cy="28623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467544" y="404664"/>
            <a:ext cx="8286750" cy="1643062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программа дошкольного образования</a:t>
            </a:r>
            <a:r>
              <a:rPr lang="ru-RU" sz="36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572000" y="2276872"/>
            <a:ext cx="4286250" cy="142875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Часть, формируемая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участниками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образовательного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процесса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467544" y="4365104"/>
            <a:ext cx="3500437" cy="200025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Объём: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менее 60%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времени, необходимого для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реализации программы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467544" y="2348880"/>
            <a:ext cx="3929062" cy="1285875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Обязательная часть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4716016" y="4365104"/>
            <a:ext cx="3643313" cy="1928812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Объем: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более 40%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времени, необходимого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для реализации программы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2267744" y="3717032"/>
            <a:ext cx="216024" cy="54636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6588224" y="3789040"/>
            <a:ext cx="216024" cy="54636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691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ель Программы: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340768"/>
            <a:ext cx="8496944" cy="48245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 качеств в соответствии с возрастными и индивидуальными особенностями, подготовка к жизни в современном обществе, формирование предпосылок к учебной деятельности, обеспечение безопасности жизнедеятельности дошкольника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619" y="260648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76672"/>
            <a:ext cx="8712968" cy="59046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None/>
            </a:pP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1.Охрана и укрепление физического и психического здоровья детей, в том числе их эмоционального благополучия.</a:t>
            </a:r>
          </a:p>
          <a:p>
            <a:pPr>
              <a:buNone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здоровья).</a:t>
            </a:r>
          </a:p>
          <a:p>
            <a:pPr>
              <a:buNone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3.Обеспечение преемственности целей, задач и содержания основных образовательных программ дошкольного и начального общего образования.</a:t>
            </a:r>
          </a:p>
          <a:p>
            <a:pPr>
              <a:buNone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миром.</a:t>
            </a:r>
          </a:p>
          <a:p>
            <a:pPr>
              <a:buNone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619" y="260648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496944" cy="5904656"/>
          </a:xfrm>
        </p:spPr>
        <p:txBody>
          <a:bodyPr>
            <a:noAutofit/>
          </a:bodyPr>
          <a:lstStyle/>
          <a:p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6.Формирование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деятельности.</a:t>
            </a:r>
          </a:p>
          <a:p>
            <a:pPr>
              <a:buNone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7.Обеспечение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воспитанников.</a:t>
            </a:r>
          </a:p>
          <a:p>
            <a:pPr>
              <a:buNone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8.Формирование социокультурной среды, соответствующей возрастным, индивидуальным, психологическим  и физиологическим особенностям детей.</a:t>
            </a:r>
          </a:p>
          <a:p>
            <a:pPr>
              <a:buNone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9.Обеспечение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соответствии с ФГОС ДО 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структура Программы включает 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следующие структурные элементы:</a:t>
            </a:r>
            <a:r>
              <a:rPr lang="ru-RU" sz="2800" b="1" dirty="0" smtClean="0">
                <a:solidFill>
                  <a:srgbClr val="7030A0"/>
                </a:solidFill>
              </a:rPr>
              <a:t/>
            </a:r>
            <a:br>
              <a:rPr lang="ru-RU" sz="2800" b="1" dirty="0" smtClean="0">
                <a:solidFill>
                  <a:srgbClr val="7030A0"/>
                </a:solidFill>
              </a:rPr>
            </a:b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2204864"/>
            <a:ext cx="8229600" cy="26642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t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I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.Целевой раздел</a:t>
            </a:r>
            <a:endParaRPr lang="tt-RU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t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II.Содержательный раздел</a:t>
            </a:r>
          </a:p>
          <a:p>
            <a:pPr>
              <a:buNone/>
            </a:pPr>
            <a:r>
              <a:rPr lang="tt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III. Организационный раздел</a:t>
            </a:r>
            <a:endParaRPr lang="ru-RU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1653</Words>
  <Application>Microsoft Office PowerPoint</Application>
  <PresentationFormat>Экран (4:3)</PresentationFormat>
  <Paragraphs>157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Муниципальное бюджетное дошкольное образовательное учреждение «Шеморданский детский сад    № 1 «Экият»  Сабинского муниципального района Республики Татарстан»</vt:lpstr>
      <vt:lpstr>Слайд 2</vt:lpstr>
      <vt:lpstr> Часть, формируемая участниками образовательных отношений программы разработана на основе следующих программ и методических пособий: </vt:lpstr>
      <vt:lpstr>Слайд 4</vt:lpstr>
      <vt:lpstr>Слайд 5</vt:lpstr>
      <vt:lpstr>Цель Программы: </vt:lpstr>
      <vt:lpstr> </vt:lpstr>
      <vt:lpstr> </vt:lpstr>
      <vt:lpstr>  В соответствии с ФГОС ДО  структура Программы включает  следующие структурные элементы: </vt:lpstr>
      <vt:lpstr>I.Целевой раздел </vt:lpstr>
      <vt:lpstr>II.Содержательный раздел </vt:lpstr>
      <vt:lpstr>Основные области Программы</vt:lpstr>
      <vt:lpstr>Социально-коммуникативное развитие</vt:lpstr>
      <vt:lpstr>Познавательное развитие</vt:lpstr>
      <vt:lpstr>Речевое развитие</vt:lpstr>
      <vt:lpstr>Художественно-эстетическое развитие</vt:lpstr>
      <vt:lpstr>Физическое развитие</vt:lpstr>
      <vt:lpstr>Слайд 18</vt:lpstr>
      <vt:lpstr>Слайд 19</vt:lpstr>
      <vt:lpstr> III.Организационный  раздел </vt:lpstr>
      <vt:lpstr>Нормативно- правовая база Программы </vt:lpstr>
      <vt:lpstr>Спасибо за внимание!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 КОМБИНИРОВАННОГО ВИДА №36 «ЗОЛОТОЙ КЛЮЧИК»</dc:title>
  <dc:creator>Пользователь</dc:creator>
  <cp:lastModifiedBy>User</cp:lastModifiedBy>
  <cp:revision>41</cp:revision>
  <dcterms:created xsi:type="dcterms:W3CDTF">2016-10-20T17:07:30Z</dcterms:created>
  <dcterms:modified xsi:type="dcterms:W3CDTF">2020-03-04T07:03:50Z</dcterms:modified>
</cp:coreProperties>
</file>